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8" r:id="rId3"/>
    <p:sldId id="342" r:id="rId4"/>
    <p:sldId id="340" r:id="rId5"/>
    <p:sldId id="341" r:id="rId6"/>
    <p:sldId id="343" r:id="rId7"/>
    <p:sldId id="344" r:id="rId8"/>
    <p:sldId id="345" r:id="rId9"/>
    <p:sldId id="346" r:id="rId10"/>
    <p:sldId id="347" r:id="rId11"/>
    <p:sldId id="348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1" r:id="rId27"/>
    <p:sldId id="432" r:id="rId28"/>
    <p:sldId id="433" r:id="rId29"/>
    <p:sldId id="434" r:id="rId30"/>
    <p:sldId id="368" r:id="rId31"/>
    <p:sldId id="365" r:id="rId32"/>
    <p:sldId id="367" r:id="rId33"/>
    <p:sldId id="369" r:id="rId34"/>
    <p:sldId id="370" r:id="rId35"/>
    <p:sldId id="413" r:id="rId36"/>
    <p:sldId id="414" r:id="rId37"/>
    <p:sldId id="415" r:id="rId38"/>
    <p:sldId id="403" r:id="rId39"/>
    <p:sldId id="404" r:id="rId40"/>
    <p:sldId id="400" r:id="rId41"/>
    <p:sldId id="401" r:id="rId42"/>
    <p:sldId id="402" r:id="rId43"/>
    <p:sldId id="377" r:id="rId44"/>
    <p:sldId id="378" r:id="rId45"/>
    <p:sldId id="379" r:id="rId46"/>
    <p:sldId id="380" r:id="rId47"/>
    <p:sldId id="374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7" r:id="rId68"/>
    <p:sldId id="408" r:id="rId69"/>
    <p:sldId id="409" r:id="rId70"/>
    <p:sldId id="410" r:id="rId71"/>
    <p:sldId id="411" r:id="rId72"/>
    <p:sldId id="412" r:id="rId73"/>
    <p:sldId id="405" r:id="rId74"/>
    <p:sldId id="40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0B57-F67C-2AD8-D920-5F47E349F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6EA77-F0F5-9C82-ABFA-9C27D4D6E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84F97-C500-B1DC-69D8-FC31790C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AA15B-FA10-03C6-BF69-E86168A1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457D8-7AE1-FEAA-A028-4DA8B46E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36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81D5-4838-274A-F613-652DCC18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AB43D-E27D-BD7C-DE95-FFB3F1AA0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DF8ED-2258-2BDB-20C0-1B1D1FBB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3D8D9-BA4E-F7B5-94B6-E293D29F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AB88-324F-FBCD-86BD-8FE6B89A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98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D1747-0C6A-DC5A-B890-DB041673E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2FE4A-1994-F724-4E10-4066B327B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696B7-B9ED-D50C-3A73-6DB5D762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56D53-7AA6-48A5-CE90-DB71020F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8FC6-52EA-D364-4F21-A5E33761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8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D28A-7AD9-C716-3075-5E675C40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4F11-E44B-FEE7-1A6B-6D8615EA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37AE8-9FDA-9BF3-E573-6F9D9077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CCEE7-B2A1-46A8-150E-D87D9BD2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18B3-96D4-CAFD-CEB7-94022FD1F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79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0F97-4644-5C43-4A56-F3663C5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30F85-26D4-BC2B-529B-2ADEEFDEF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571E-931E-77BE-2D43-B3AA4A1B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C6AFD-C9D8-7B93-1647-30DD391D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70D29-BD24-151E-1669-7A5C64C8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92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378C-9C19-4079-216E-90CEBD22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91684-F18B-5CAD-D603-68A7A6C09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98D6F-59B3-FD49-D84A-8DE38E071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68593-5FD9-175F-F4AF-823BD8D3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EB523-016A-DA4B-07DF-D3696644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04587-0940-787C-B255-226C1E06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30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7C76-F071-3F3F-B3D0-4F225632B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EBFE-4EDC-8818-8324-9A2DF25E1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8D820-8F6C-6D24-00BF-2EDFC3814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344E01-1436-EEC0-92D1-B23B5C748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5532DA-14B9-A454-AA53-948F3C5AB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E8D0B-A773-995D-0D2F-F2A866B2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A9B81-B5EE-209D-6815-20810F4E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ACD599-3E8A-C131-2923-F2D99AD3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74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829B-2D86-BB4C-1871-2CB8476E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794EEB-8995-95CA-609B-C9CD6C7A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B9253-9753-9946-26E2-66E1CA05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F25AD-7239-215A-5366-178A1B6E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35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FC818-7707-E20F-8B14-D3DF9FA1B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8D5550-6152-A8D8-8690-99051204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5CBAF-4091-CA60-4E92-0964143E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84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EA7-AAF5-3EA8-70C9-31FD0CD6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4C79-0C29-8247-E80E-B34622AA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49DAE-723A-F2CF-34A1-A659920E5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79C76-709A-531E-9DC6-63F1F443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FA1F6-5D13-6D9A-E5D3-7A1BE8E7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8E6B1-C64F-D22C-3CC6-AFBB86E0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02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1FC6-1B22-53BD-18EA-178BB262B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98578-5749-5D77-D06B-28A9C68F7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FA055-1325-CEB5-767A-4546B66F4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EA766-261A-9FD0-6401-083FD0244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CB5B1-303D-7F28-42AE-838FFF55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846A2-FF5E-71D7-921A-6BFB21E3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09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67995-6F2F-487A-7323-EFA9E3AD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DDDB4-C195-DB92-D472-43E86569D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6CB88-C402-78C2-F441-902A67F5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F56F4-3F58-48E9-BE1D-83A93E097977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7844C-2A07-48BF-4D1A-56ADCC5CC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1FB09-6DDD-870A-C4AE-D91CBAEA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92E33-1752-44A3-A932-A5444AC04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55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F0F0-CF72-E97A-B055-D7B4FE98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7885"/>
            <a:ext cx="9144000" cy="832077"/>
          </a:xfrm>
        </p:spPr>
        <p:txBody>
          <a:bodyPr>
            <a:normAutofit/>
          </a:bodyPr>
          <a:lstStyle/>
          <a:p>
            <a:r>
              <a:rPr lang="en-US" sz="4400" b="1" dirty="0"/>
              <a:t>Unit-III : Intellectual property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238490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CCC55-53CA-C4A0-EDF3-35E111071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32B89-C7EC-9267-FF7B-B0994A380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3" y="1054359"/>
            <a:ext cx="6046237" cy="41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7B76B-3461-C935-C828-5C9184C6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363894"/>
            <a:ext cx="10767527" cy="59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C8791-97D1-28D0-2B1B-926700BD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385762"/>
            <a:ext cx="10496939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9FFB51-7494-341D-7A43-67AC74F7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228600"/>
            <a:ext cx="1075819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0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F96570-AAE1-168D-B899-E287DBC53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4" y="335902"/>
            <a:ext cx="10440955" cy="61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BD046-4FC9-E3D0-CDE6-645D5291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400050"/>
            <a:ext cx="10245012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1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05AEB-4AF4-349C-E180-2B61BB5C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1" y="314325"/>
            <a:ext cx="1044095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3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02B88-A785-5A71-01BE-BC83D104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27" y="209550"/>
            <a:ext cx="10646228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5EBC6-3AEB-24D0-D90A-CE1A0A0B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643812"/>
            <a:ext cx="10870163" cy="54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C1584-C870-E3D9-F97E-B8688B807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68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E86A6-4E8B-7720-3FF7-9188E2E0E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7" y="585787"/>
            <a:ext cx="10496938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94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CC19E-7B46-247C-2B35-406E2E9B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419100"/>
            <a:ext cx="1066488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8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6B2EB-7DA6-7F67-2EEA-B70AB346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4" y="452437"/>
            <a:ext cx="10384971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49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6C4B2-4D95-B588-EFF5-FBB5B1258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3" y="354563"/>
            <a:ext cx="10991461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2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DA146-9B6D-B3DB-3868-E853D06F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92" y="776287"/>
            <a:ext cx="1032898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9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496CD-55CE-9F0D-D93A-AFA44B5F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3" y="326571"/>
            <a:ext cx="10926146" cy="59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20D72F-FACB-1884-42B0-A5E8227C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438539"/>
            <a:ext cx="10291666" cy="58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91443-F2FC-787A-2D61-B426F339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0" y="643812"/>
            <a:ext cx="10496938" cy="57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2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276C9-D113-1A38-FE0E-E87D970B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2437"/>
            <a:ext cx="10487608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6597D-B30D-40D8-F10A-BF5FF86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419100"/>
            <a:ext cx="1080484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A55F2-AD63-78A5-DC5B-0ADAB8C8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46" y="253276"/>
            <a:ext cx="8248260" cy="63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5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DD763-E55E-CF17-55AA-7254F6323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41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743EF-0C34-2355-E3D6-9CBBF06CE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DD763-E55E-CF17-55AA-7254F6323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6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84AFA-6E56-1090-C763-860C92B5A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0"/>
            <a:ext cx="11961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95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51C1C-C3AE-7250-A81B-01CEA59D1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596" y="0"/>
            <a:ext cx="12185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8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6FB53-0620-4AF0-0F93-137D8B83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79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E6D8EF-18D1-969D-70D8-085BB4FE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05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0AA1-1598-1497-35B5-2F07F2FD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73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B5386-DC5C-2E16-DA83-D0965014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7" y="742950"/>
            <a:ext cx="10956472" cy="529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81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30AE3-BEAE-DBB4-AC1F-4EF89A3A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6" y="481692"/>
            <a:ext cx="8882743" cy="57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511DC-BE9A-FE35-4447-479A1FE22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92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B3C52-626B-C329-EC08-ACEE3149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08" y="383722"/>
            <a:ext cx="8429625" cy="54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60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10198-0392-2022-8F8A-53A009DDC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847725"/>
            <a:ext cx="81343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4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A2B70-CB36-5A11-6245-1E03AD22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476250"/>
            <a:ext cx="83724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44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D5B8-8AAC-8BD1-87FF-F42D3F51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" y="652462"/>
            <a:ext cx="10548257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1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2A865-6DD9-6D6E-89CF-18458187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4" y="733425"/>
            <a:ext cx="9911442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0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77AF8-6017-3E95-AE58-A4ECEC5F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652462"/>
            <a:ext cx="10205357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2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BAB14-C0BD-17C6-033E-E4B3598B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37" y="0"/>
            <a:ext cx="9862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62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7CA44-B785-F85E-3F70-F9356D485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7" y="634482"/>
            <a:ext cx="10496939" cy="53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4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9867CA-BA14-DEF9-B24F-C141076ED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3286"/>
            <a:ext cx="8025493" cy="524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4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5AE4A-17DE-576A-EDF2-AA83427B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5" y="65314"/>
            <a:ext cx="7854043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0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FEBF8-F675-C55B-5693-81A1CA8D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4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CF9D9-815A-CC0F-4ACD-D25F3288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42900"/>
            <a:ext cx="8801100" cy="54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39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2BF0D-E815-0387-7477-1759231D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890587"/>
            <a:ext cx="9778481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01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8DDF4-7B76-4E93-F44A-B04068A7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757237"/>
            <a:ext cx="82391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2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96D9B-010E-D777-04E9-392904C8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587828"/>
            <a:ext cx="10590245" cy="5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53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7F1C2-EB04-4006-D558-F71A2549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522514"/>
            <a:ext cx="10161037" cy="57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46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84522-5A5E-7B7B-684C-1150CFDA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155121"/>
            <a:ext cx="9952263" cy="58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7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31CBB-5158-C30A-3756-8AEF83FD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0"/>
            <a:ext cx="9927771" cy="60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8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7E3F8-241D-8642-9A45-5C09C70C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40" y="569166"/>
            <a:ext cx="10384970" cy="57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72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9B738-94E7-3597-2F55-019C9DC4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2" y="457200"/>
            <a:ext cx="10011747" cy="5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87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C0FBB-3DF8-4BAE-DDA1-446DF1B3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2" y="485192"/>
            <a:ext cx="999308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2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079E2-5C5A-716E-AB48-8B6880002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62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019F3-44F1-05AC-7C61-C4F1DF1A8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531844"/>
            <a:ext cx="9778481" cy="56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06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0489F-CF97-F696-385A-44AE1218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693964"/>
            <a:ext cx="9625691" cy="53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70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D4C40-7B1E-9988-F366-6B62F19E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0" y="604157"/>
            <a:ext cx="10007080" cy="541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08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E90F0-4910-6A1B-6225-8E60A771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5" y="363310"/>
            <a:ext cx="9825134" cy="57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44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CF304-8790-C91E-4BF8-BEAD9595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297996"/>
            <a:ext cx="10179697" cy="58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87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3CD5C-0D2A-E547-4215-6177D62A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69" y="671804"/>
            <a:ext cx="9722497" cy="55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2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F6026-A8CA-9F88-D249-D0E40E97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94" y="938892"/>
            <a:ext cx="9642020" cy="51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2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B99A4-E6DA-4D95-D878-860F52EF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9" y="865413"/>
            <a:ext cx="10564585" cy="56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8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1D3FA-324F-604D-416D-ED9A29C75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7" y="930729"/>
            <a:ext cx="10703378" cy="55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00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E6F85-C987-E199-33BB-9E87D1CA5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7" y="984939"/>
            <a:ext cx="10711542" cy="54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1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BD61C-BFF1-0919-88CB-039D5087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38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1700D-76FB-52E2-6B35-6053CC623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2" y="147145"/>
            <a:ext cx="11151475" cy="62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9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8692C-78EF-893A-68A2-D9E0A42EA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6027"/>
            <a:ext cx="10384221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39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41B15-B522-CEFD-97EE-D85BEDE8D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8" y="346841"/>
            <a:ext cx="10752082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72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E6EB1-ACE6-3423-622C-0735BC771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759279"/>
            <a:ext cx="8782050" cy="57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42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CE50B-FA14-4BFA-5A29-994174A9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71500"/>
            <a:ext cx="10736036" cy="56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607D0-DAAE-80A3-ABE4-E8470D4CA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AE430-80B0-C848-4E8F-B5E35D18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4</Words>
  <Application>Microsoft Office PowerPoint</Application>
  <PresentationFormat>Widescreen</PresentationFormat>
  <Paragraphs>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Unit-III : Intellectual property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Intellectual property</dc:title>
  <dc:creator>Ramakant atram</dc:creator>
  <cp:lastModifiedBy>Ramakant atram</cp:lastModifiedBy>
  <cp:revision>160</cp:revision>
  <dcterms:created xsi:type="dcterms:W3CDTF">2023-07-11T03:10:20Z</dcterms:created>
  <dcterms:modified xsi:type="dcterms:W3CDTF">2025-01-24T16:50:16Z</dcterms:modified>
</cp:coreProperties>
</file>